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3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62" y="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866E63-3FFD-4A2E-BC77-2A25D47C7B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A2652B-BBA3-45EC-ACD8-2B5A75DFF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B9B59F-F6C6-4EC8-98E8-5ED0380C5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770BB32-4FB1-419D-853D-312F9C97D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84AFD3D-A59E-400C-B00F-3501A29D7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504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C6D88D-91C2-4B43-8EBD-CC4A862D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6EDEAC-A0DC-4F8E-B866-604799E02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A98B24-3032-4278-A065-38A05A42D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C35AC73-FE99-4B28-83EE-A81BF0774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67D827-6EB7-4A1D-8C74-556239ACA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118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BA00941-41A2-4B9A-BD3A-F7AB13FF72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184ABE1-BE50-4BE4-A23A-663CA527D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56799E-6D4F-4562-88FE-1ADBCDC50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589E4-D462-4DC5-B1D2-0EB54C07C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E268E40-EEEF-4113-A216-942D62F46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368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C89BFD-EF9D-4E3C-8846-288916F772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B156688-B4E2-4FA4-AAEE-FC8B820EDE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4F9384-6F44-4CDB-B610-1A2D8068D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E364D0-93CF-494B-AC44-B81DB276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93995F-B281-4862-965C-C457D2A42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9148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8C6CA4-4A8A-4DD1-AC17-3457C85CC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D243B7-E56D-4A2B-BBC3-2467C41F86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D85335-D815-467B-9D17-883D50D98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F3F3F2-1A51-4FB1-B892-AC92DE2AE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F0968D-59EA-4F4B-8E69-B9D4FF35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6637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4303AA-1B16-481C-A890-281C79A8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3ED5FF3-24B5-4B72-9DE2-5A4E6C43A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BCDF365-9046-4AEB-AD10-728B80110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13B50B6-B729-4F27-BCBB-FD1633F1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E949E5-A749-4CDA-89C0-E77BD909D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818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819E4A-0BE3-441D-B521-F681BEB3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7DE728-956A-4BBA-8310-1A9C22D8B9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E512B08-C8F1-44A7-B895-F4811BA1F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31A4DF1-3E6A-4EE3-A72C-8064A9AAE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7B0257F-A44F-4623-B3A0-C8237C72C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018DB5-539E-4E81-9C8A-4AB744AB5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938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76A29-9456-40EC-8ECE-4ED5A8C20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4D8ADD-A6B3-414E-BCA7-F14B8DC13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85D426-FE29-40D1-AA7D-51F522721C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DA08503-B8D6-4932-9510-44856DE83C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B66496C-BBF9-44C4-8FDD-BC3C7135BD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2FC8343-8CBA-4CB5-B035-495F76146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18DED27-9B33-4B4E-8BFF-3ED188002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81A72B4-06B6-49B0-AAD8-D5082DD7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1217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332E7D6-A2A7-42F6-9E99-EA4507CD3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04246C5-1486-4E4C-9892-A51D37F9F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7FDAA2F-87E2-49CA-9E7C-989664AE5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EA3714-4A96-439C-8FC7-8DF6446B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668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24F03A6-5016-4037-BF8C-078FB1179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146BD03-C801-4EB4-AA8C-8BDA9D35B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A8BFADA-83C8-425C-9812-4B73E060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014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F5E7A-C774-4F60-A176-E6B5E44CA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836F46-555A-4266-8227-31FC91814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29D125-5D79-45C4-BED4-791AD7160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1A07EB3-82B5-4E98-8E28-0805392D6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DC7311-A21F-4AA1-A5B9-F478E6BA3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4641A90-2ABB-4587-A990-4138065BA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117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165C96-0864-4A28-B2B4-0744D839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5FD24A-C82F-42CB-B0A0-67D9047D48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524BDB-61AF-4B23-B2E5-4FD0F8437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26441C-D8CB-4727-A2CA-3BE9CDCD4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337109-9212-4042-B880-8B0688D76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932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A0D940-63F9-4B11-8297-598440D1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166FED7-2FBB-43FA-A8D2-700ECECF4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693834C-2C1B-419A-AD39-1898820C06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A9F6785-0D91-4F4B-82A6-13B403BE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4050B7-A29D-400B-925E-653E9C41C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8023C5-EFEF-48CA-BAF2-DC80C3DC7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273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0A35F6-87D1-42E8-A785-BCC2C193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928EFE-4AB8-4C03-895A-2C7C84EE0D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6199C7-5314-4DAF-8A88-1359C8017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77DB22-EB8C-41FD-AE14-4FDBC499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2F10BF-A81A-4A8C-B442-D247D8218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054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F155819-7007-467C-A5F8-2AF0B0E75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60B6F2F-D70A-4708-A5F9-185A33949C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2F2A17-A00E-4480-B0C3-A3F620A0C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1279D3-631A-43BA-B81E-22A906D53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61C03A-C70A-41C0-AFDA-6AF1DE529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53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24C335-5C9F-4822-B87A-CDAC5EF1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325B1B-FFE9-42A3-8B58-AF168B736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E9D400-B1EA-4F8E-BC8E-FD0EF13E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92D2FD-53CD-40AF-B081-DE1526E6A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5142AA-A1D2-46BA-A464-9DD7B39A0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004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DE0F4-E842-4CAC-BA4F-1B47054A7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A7EAA2-E170-42C0-ACFE-910F3F931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B03422F-CEBB-4558-B222-2DDD82FFB8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7FECFC-DF73-4FE5-B609-FC94412C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2E26CA2-4862-43D1-90DD-0BDB5CD97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80280A8-77F9-45BB-BCC4-1CB903744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75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3F536-235E-4067-AE4A-B09CFA510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6CBB7C9-E4A2-431E-807B-6510E501A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5CC5DCE-C46B-4437-857D-9387E0610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70135C-2F9F-4E3B-BD21-7620C0E50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F4DA7D4-C246-4E85-A07E-5AE65F67A5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822529D-B27C-4326-ADE1-14809DDA4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29077C1-D807-4BC0-81E6-8BC6EA81E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2E011A5-5D92-4FEC-9423-441B150F3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1710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ADFF7-A118-415C-AFBF-000A9A0B6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F7287A7-FA63-4BF3-AB0D-A4074A7D9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FFE0E90-CB34-472B-A3BF-FE8BED19D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BF80A07-C44C-4238-969C-253735035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3828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EA7F17A-2841-46A4-A9E8-D754ABAC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C8DE573-DFF6-4E82-91ED-8DE6D79F5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2CC325-9C61-45FF-B671-B1B4E4570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17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EB0247-DFEC-4E4C-BA55-F5E3DF7C4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89290B-930C-4707-8758-A06D98AF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E87D33C-25DB-4A96-BA8A-0D42AA8566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7EDF0AD-6496-49FD-BD28-9BFE54783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C7A6E5-895A-46E3-BFF0-25F19D950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D97DAD2-4A9E-4F44-9F33-DAB56A867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933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BAEACD-F762-450F-A9EC-53A3F8DE3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887754F-AE6D-4E01-B0E7-3430173CA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0E5D805-1468-44CF-B668-4C5E02DFC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9DB9792-1A94-475D-B0D4-3EB4A8C2F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0659AE8-3CD3-4324-A1D5-32FCC92D3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8F3A1D6-87CE-4746-8344-8F11F6A43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028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2C2E87-C3CC-4182-A9D0-7D264642C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87F4C0-CF31-45EE-825D-815A85AA8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4270E5-E130-4474-B6B6-B64151FD65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CA3D9-8148-4350-AD21-F3270EB7AAC9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13FAF0A-FF55-4340-9D66-A9D6A94F4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27C752A-A942-4942-BDD0-FCB8F35F1C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5DFAD-C17A-4F08-8EFB-C2D416BED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3061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DD4E7D-4104-4060-8593-F83E6CF0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56CB7A-8D41-46E7-9A58-2AF4A9EE76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4765015-36E1-4C02-A5B8-5559E6CEE6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D7B32-7C82-465B-914C-3392198264A2}" type="datetimeFigureOut">
              <a:rPr lang="de-DE" smtClean="0"/>
              <a:t>15.07.2020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2043D3-D49F-4712-8D55-8A0C775CF2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FB654E-CCBA-4431-A57B-865458B15C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54A03-4202-4B42-BB03-1E2CB0B41B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87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rafik 22">
            <a:extLst>
              <a:ext uri="{FF2B5EF4-FFF2-40B4-BE49-F238E27FC236}">
                <a16:creationId xmlns:a16="http://schemas.microsoft.com/office/drawing/2014/main" id="{F361190D-2A62-4315-A392-A176044925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1948" y="595618"/>
            <a:ext cx="8351171" cy="5241600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17BF9A1-469F-4A58-8081-91B43170A622}"/>
              </a:ext>
            </a:extLst>
          </p:cNvPr>
          <p:cNvSpPr txBox="1"/>
          <p:nvPr/>
        </p:nvSpPr>
        <p:spPr>
          <a:xfrm>
            <a:off x="3117111" y="2431018"/>
            <a:ext cx="241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Hier euer Foto einfügen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CD32D1E-D02D-4DD7-BE2F-75F60898D07F}"/>
              </a:ext>
            </a:extLst>
          </p:cNvPr>
          <p:cNvSpPr/>
          <p:nvPr/>
        </p:nvSpPr>
        <p:spPr>
          <a:xfrm>
            <a:off x="1913998" y="595618"/>
            <a:ext cx="8380782" cy="5245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A6E1E6-064F-4EF9-8E72-1EEAF6EA109E}"/>
              </a:ext>
            </a:extLst>
          </p:cNvPr>
          <p:cNvSpPr txBox="1"/>
          <p:nvPr/>
        </p:nvSpPr>
        <p:spPr>
          <a:xfrm>
            <a:off x="7780091" y="1638818"/>
            <a:ext cx="241390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Aufregende Ideen für aufregende Typen: Rasen im Glas.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r>
              <a:rPr lang="de-DE" sz="1100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smartideas</a:t>
            </a:r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#rasen </a:t>
            </a: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#aufregend  #genial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5A4C775-2121-4C35-9B85-242CFE17763F}"/>
              </a:ext>
            </a:extLst>
          </p:cNvPr>
          <p:cNvSpPr/>
          <p:nvPr/>
        </p:nvSpPr>
        <p:spPr>
          <a:xfrm>
            <a:off x="1913998" y="595618"/>
            <a:ext cx="5367646" cy="3733200"/>
          </a:xfrm>
          <a:prstGeom prst="rect">
            <a:avLst/>
          </a:prstGeom>
          <a:solidFill>
            <a:schemeClr val="bg1">
              <a:lumMod val="9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8E3D086D-9832-443E-91D8-510EDA88AD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0414" y="595619"/>
            <a:ext cx="5361230" cy="3814158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1AC62915-64D3-4774-B59F-D5E38BD65B1E}"/>
              </a:ext>
            </a:extLst>
          </p:cNvPr>
          <p:cNvSpPr txBox="1"/>
          <p:nvPr/>
        </p:nvSpPr>
        <p:spPr>
          <a:xfrm>
            <a:off x="2749668" y="4472366"/>
            <a:ext cx="3679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Eine geniale Idee!</a:t>
            </a:r>
          </a:p>
          <a:p>
            <a:r>
              <a:rPr lang="de-DE" sz="3600" b="1" dirty="0">
                <a:solidFill>
                  <a:schemeClr val="bg1"/>
                </a:solidFill>
              </a:rPr>
              <a:t>geniale-idee.de</a:t>
            </a:r>
            <a:endParaRPr lang="de-DE" dirty="0"/>
          </a:p>
        </p:txBody>
      </p:sp>
      <p:sp>
        <p:nvSpPr>
          <p:cNvPr id="21" name="Untertitel 2">
            <a:extLst>
              <a:ext uri="{FF2B5EF4-FFF2-40B4-BE49-F238E27FC236}">
                <a16:creationId xmlns:a16="http://schemas.microsoft.com/office/drawing/2014/main" id="{22C2771A-E847-4C8A-A750-E8E49DB6BB54}"/>
              </a:ext>
            </a:extLst>
          </p:cNvPr>
          <p:cNvSpPr txBox="1">
            <a:spLocks/>
          </p:cNvSpPr>
          <p:nvPr/>
        </p:nvSpPr>
        <p:spPr>
          <a:xfrm>
            <a:off x="1523999" y="6192164"/>
            <a:ext cx="9144000" cy="55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/>
              <a:t>Muster-Beispiel einer Anzeige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9DFF326-4E91-42CB-BE7C-113A16A0D055}"/>
              </a:ext>
            </a:extLst>
          </p:cNvPr>
          <p:cNvSpPr/>
          <p:nvPr/>
        </p:nvSpPr>
        <p:spPr>
          <a:xfrm>
            <a:off x="1065402" y="21078"/>
            <a:ext cx="10603683" cy="42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de-DE" sz="900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Unterrichtsideen: Werbung, die zu mir passt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100" b="1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Mustervorlagen für Werbeanzeigen</a:t>
            </a:r>
            <a:endParaRPr lang="de-DE" sz="1100" b="1" dirty="0">
              <a:solidFill>
                <a:srgbClr val="EF487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FAB4406-D799-447D-BA37-A9C4661CAA94}"/>
              </a:ext>
            </a:extLst>
          </p:cNvPr>
          <p:cNvSpPr/>
          <p:nvPr/>
        </p:nvSpPr>
        <p:spPr>
          <a:xfrm>
            <a:off x="4271759" y="6576969"/>
            <a:ext cx="35960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2F5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 Werbewelt im Internet – Online-Werbung als Thema im Unterricht</a:t>
            </a:r>
            <a:endParaRPr lang="de-DE" sz="900" dirty="0">
              <a:solidFill>
                <a:srgbClr val="002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5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2FA40063-3167-43A5-A999-CD279EEE8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607" y="605484"/>
            <a:ext cx="8283090" cy="516031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17BF9A1-469F-4A58-8081-91B43170A622}"/>
              </a:ext>
            </a:extLst>
          </p:cNvPr>
          <p:cNvSpPr txBox="1"/>
          <p:nvPr/>
        </p:nvSpPr>
        <p:spPr>
          <a:xfrm>
            <a:off x="3117111" y="2431018"/>
            <a:ext cx="241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Hier euer Foto einfügen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CD32D1E-D02D-4DD7-BE2F-75F60898D07F}"/>
              </a:ext>
            </a:extLst>
          </p:cNvPr>
          <p:cNvSpPr/>
          <p:nvPr/>
        </p:nvSpPr>
        <p:spPr>
          <a:xfrm>
            <a:off x="1913998" y="595618"/>
            <a:ext cx="8380782" cy="5245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B6E92EDC-63DF-4BD6-9363-F125ABBB37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5297" y="5893460"/>
            <a:ext cx="6781405" cy="658342"/>
          </a:xfrm>
        </p:spPr>
        <p:txBody>
          <a:bodyPr>
            <a:noAutofit/>
          </a:bodyPr>
          <a:lstStyle/>
          <a:p>
            <a:r>
              <a:rPr lang="de-DE" sz="1100" dirty="0"/>
              <a:t>Vorlage Anzeige: Slogan, Fließtext und Hashtags einfach überschreiben. In das Feld links euer Foto einfügen und auf die richtige Größe bringen. Ihr könnt auch die Hintergrundfarbe im Feld unter dem Foto verändern: In das Feld auf eine leere Stelle neben dem Text klicken und bei „Form formatieren“ die Farbe bestimmen. Wenn die Anzeige fertig ist, diesen Hinweistext einfach löschen.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A6E1E6-064F-4EF9-8E72-1EEAF6EA109E}"/>
              </a:ext>
            </a:extLst>
          </p:cNvPr>
          <p:cNvSpPr txBox="1"/>
          <p:nvPr/>
        </p:nvSpPr>
        <p:spPr>
          <a:xfrm>
            <a:off x="7746223" y="1638818"/>
            <a:ext cx="24139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Hier kommt der Fließtext hin. Einfach überschreiben oder eigenen Text einfügen. Hier kommt der Fließtext hin. Einfach überschreiben oder eigenen Text einfügen.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#hashtag1  #hashtag2 </a:t>
            </a: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#hashtag3  #hashtag4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5A4C775-2121-4C35-9B85-242CFE17763F}"/>
              </a:ext>
            </a:extLst>
          </p:cNvPr>
          <p:cNvSpPr/>
          <p:nvPr/>
        </p:nvSpPr>
        <p:spPr>
          <a:xfrm>
            <a:off x="1913998" y="595618"/>
            <a:ext cx="5367646" cy="3733200"/>
          </a:xfrm>
          <a:prstGeom prst="rect">
            <a:avLst/>
          </a:prstGeom>
          <a:solidFill>
            <a:schemeClr val="bg1">
              <a:lumMod val="9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D5D343A-C581-49EE-A93D-339C746EDC60}"/>
              </a:ext>
            </a:extLst>
          </p:cNvPr>
          <p:cNvSpPr txBox="1"/>
          <p:nvPr/>
        </p:nvSpPr>
        <p:spPr>
          <a:xfrm>
            <a:off x="2758135" y="4370762"/>
            <a:ext cx="36793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Hier kommt euer Slogan hin…</a:t>
            </a:r>
          </a:p>
          <a:p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92A7364-F622-423B-B6E6-5DD69C5CF8C9}"/>
              </a:ext>
            </a:extLst>
          </p:cNvPr>
          <p:cNvSpPr/>
          <p:nvPr/>
        </p:nvSpPr>
        <p:spPr>
          <a:xfrm>
            <a:off x="1917672" y="4320351"/>
            <a:ext cx="5349600" cy="151220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4815A84-F7FF-4412-A8C3-1C9C565C36B3}"/>
              </a:ext>
            </a:extLst>
          </p:cNvPr>
          <p:cNvSpPr txBox="1"/>
          <p:nvPr/>
        </p:nvSpPr>
        <p:spPr>
          <a:xfrm>
            <a:off x="2893601" y="4489294"/>
            <a:ext cx="3679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Hier kommt euer Slogan hin</a:t>
            </a:r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C6C22C0-A0DC-4590-B537-E690C3744B13}"/>
              </a:ext>
            </a:extLst>
          </p:cNvPr>
          <p:cNvSpPr/>
          <p:nvPr/>
        </p:nvSpPr>
        <p:spPr>
          <a:xfrm>
            <a:off x="4271759" y="6576969"/>
            <a:ext cx="35960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2F5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 Werbewelt im Internet – Online-Werbung als Thema im Unterricht</a:t>
            </a:r>
            <a:endParaRPr lang="de-DE" sz="900" dirty="0">
              <a:solidFill>
                <a:srgbClr val="002F5D"/>
              </a:solidFill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4ED37219-E86E-4C02-9497-4478F481B6D6}"/>
              </a:ext>
            </a:extLst>
          </p:cNvPr>
          <p:cNvSpPr/>
          <p:nvPr/>
        </p:nvSpPr>
        <p:spPr>
          <a:xfrm>
            <a:off x="1065402" y="21078"/>
            <a:ext cx="10603683" cy="42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de-DE" sz="900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Unterrichtsideen: Werbung, die zu mir passt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100" b="1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Mustervorlagen für Werbeanzeigen</a:t>
            </a:r>
            <a:endParaRPr lang="de-DE" sz="1100" b="1" dirty="0">
              <a:solidFill>
                <a:srgbClr val="EF487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10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2FA40063-3167-43A5-A999-CD279EEE8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607" y="605484"/>
            <a:ext cx="8283090" cy="516031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17BF9A1-469F-4A58-8081-91B43170A622}"/>
              </a:ext>
            </a:extLst>
          </p:cNvPr>
          <p:cNvSpPr txBox="1"/>
          <p:nvPr/>
        </p:nvSpPr>
        <p:spPr>
          <a:xfrm>
            <a:off x="3117111" y="2431018"/>
            <a:ext cx="241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Hier euer Foto einfügen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CD32D1E-D02D-4DD7-BE2F-75F60898D07F}"/>
              </a:ext>
            </a:extLst>
          </p:cNvPr>
          <p:cNvSpPr/>
          <p:nvPr/>
        </p:nvSpPr>
        <p:spPr>
          <a:xfrm>
            <a:off x="1913998" y="595618"/>
            <a:ext cx="8380782" cy="5245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A6E1E6-064F-4EF9-8E72-1EEAF6EA109E}"/>
              </a:ext>
            </a:extLst>
          </p:cNvPr>
          <p:cNvSpPr txBox="1"/>
          <p:nvPr/>
        </p:nvSpPr>
        <p:spPr>
          <a:xfrm>
            <a:off x="7746223" y="1638818"/>
            <a:ext cx="24139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Hier kommt der Fließtext hin. Einfach überschreiben oder eigenen Text einfügen. Hier kommt der Fließtext hin. Einfach überschreiben oder eigenen Text einfügen.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#hashtag1  #hashtag2 </a:t>
            </a: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#hashtag3  #hashtag4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5A4C775-2121-4C35-9B85-242CFE17763F}"/>
              </a:ext>
            </a:extLst>
          </p:cNvPr>
          <p:cNvSpPr/>
          <p:nvPr/>
        </p:nvSpPr>
        <p:spPr>
          <a:xfrm>
            <a:off x="1913998" y="595618"/>
            <a:ext cx="5367646" cy="3733200"/>
          </a:xfrm>
          <a:prstGeom prst="rect">
            <a:avLst/>
          </a:prstGeom>
          <a:solidFill>
            <a:schemeClr val="bg1">
              <a:lumMod val="9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D5D343A-C581-49EE-A93D-339C746EDC60}"/>
              </a:ext>
            </a:extLst>
          </p:cNvPr>
          <p:cNvSpPr txBox="1"/>
          <p:nvPr/>
        </p:nvSpPr>
        <p:spPr>
          <a:xfrm>
            <a:off x="2758135" y="4370762"/>
            <a:ext cx="36793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Hier kommt euer Slogan hin…</a:t>
            </a:r>
          </a:p>
          <a:p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92A7364-F622-423B-B6E6-5DD69C5CF8C9}"/>
              </a:ext>
            </a:extLst>
          </p:cNvPr>
          <p:cNvSpPr/>
          <p:nvPr/>
        </p:nvSpPr>
        <p:spPr>
          <a:xfrm>
            <a:off x="1917672" y="4320351"/>
            <a:ext cx="5349600" cy="15122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4815A84-F7FF-4412-A8C3-1C9C565C36B3}"/>
              </a:ext>
            </a:extLst>
          </p:cNvPr>
          <p:cNvSpPr txBox="1"/>
          <p:nvPr/>
        </p:nvSpPr>
        <p:spPr>
          <a:xfrm>
            <a:off x="2893601" y="4489294"/>
            <a:ext cx="3679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Hier kommt euer Slogan hin</a:t>
            </a:r>
            <a:endParaRPr lang="de-DE" dirty="0"/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4CA5E4C1-AC54-4758-B73D-611F71A3857F}"/>
              </a:ext>
            </a:extLst>
          </p:cNvPr>
          <p:cNvSpPr txBox="1">
            <a:spLocks/>
          </p:cNvSpPr>
          <p:nvPr/>
        </p:nvSpPr>
        <p:spPr>
          <a:xfrm>
            <a:off x="2705297" y="5893460"/>
            <a:ext cx="6781405" cy="658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Vorlage Anzeige: Slogan, Fließtext und Hashtags einfach überschreiben. In das Feld links euer Foto einfügen und auf die richtige Größe bringen. Ihr könnt auch die Hintergrundfarbe im Feld unter dem Foto verändern: In das Feld auf eine leere Stelle neben dem Text klicken und bei „Form formatieren“ die Farbe bestimmen. Wenn die Anzeige fertig ist, diesen Hinweistext einfach löschen.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F7C5E48-D2F1-40C9-8D95-4CCB60BDB78B}"/>
              </a:ext>
            </a:extLst>
          </p:cNvPr>
          <p:cNvSpPr/>
          <p:nvPr/>
        </p:nvSpPr>
        <p:spPr>
          <a:xfrm>
            <a:off x="1065402" y="21078"/>
            <a:ext cx="10603683" cy="42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de-DE" sz="900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Unterrichtsideen: Werbung, die zu mir passt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100" b="1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Mustervorlagen für Werbeanzeigen</a:t>
            </a:r>
            <a:endParaRPr lang="de-DE" sz="1100" b="1" dirty="0">
              <a:solidFill>
                <a:srgbClr val="EF487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7AA9D94-7BAE-4DBB-A3AD-E07D113448C6}"/>
              </a:ext>
            </a:extLst>
          </p:cNvPr>
          <p:cNvSpPr/>
          <p:nvPr/>
        </p:nvSpPr>
        <p:spPr>
          <a:xfrm>
            <a:off x="4271759" y="6576969"/>
            <a:ext cx="35960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2F5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 Werbewelt im Internet – Online-Werbung als Thema im Unterricht</a:t>
            </a:r>
            <a:endParaRPr lang="de-DE" sz="900" dirty="0">
              <a:solidFill>
                <a:srgbClr val="002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530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2FA40063-3167-43A5-A999-CD279EEE8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607" y="605484"/>
            <a:ext cx="8283090" cy="516031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17BF9A1-469F-4A58-8081-91B43170A622}"/>
              </a:ext>
            </a:extLst>
          </p:cNvPr>
          <p:cNvSpPr txBox="1"/>
          <p:nvPr/>
        </p:nvSpPr>
        <p:spPr>
          <a:xfrm>
            <a:off x="3117111" y="2431018"/>
            <a:ext cx="241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Hier euer Foto einfügen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CD32D1E-D02D-4DD7-BE2F-75F60898D07F}"/>
              </a:ext>
            </a:extLst>
          </p:cNvPr>
          <p:cNvSpPr/>
          <p:nvPr/>
        </p:nvSpPr>
        <p:spPr>
          <a:xfrm>
            <a:off x="1913998" y="595618"/>
            <a:ext cx="8380782" cy="5245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A6E1E6-064F-4EF9-8E72-1EEAF6EA109E}"/>
              </a:ext>
            </a:extLst>
          </p:cNvPr>
          <p:cNvSpPr txBox="1"/>
          <p:nvPr/>
        </p:nvSpPr>
        <p:spPr>
          <a:xfrm>
            <a:off x="7746223" y="1638818"/>
            <a:ext cx="24139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Hier kommt der Fließtext hin. Einfach überschreiben oder eigenen Text einfügen. Hier kommt der Fließtext hin. Einfach überschreiben oder eigenen Text einfügen.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#hashtag1  #hashtag2 </a:t>
            </a: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#hashtag3  #hashtag4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5A4C775-2121-4C35-9B85-242CFE17763F}"/>
              </a:ext>
            </a:extLst>
          </p:cNvPr>
          <p:cNvSpPr/>
          <p:nvPr/>
        </p:nvSpPr>
        <p:spPr>
          <a:xfrm>
            <a:off x="1913998" y="595618"/>
            <a:ext cx="5367646" cy="3733200"/>
          </a:xfrm>
          <a:prstGeom prst="rect">
            <a:avLst/>
          </a:prstGeom>
          <a:solidFill>
            <a:schemeClr val="bg1">
              <a:lumMod val="9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D5D343A-C581-49EE-A93D-339C746EDC60}"/>
              </a:ext>
            </a:extLst>
          </p:cNvPr>
          <p:cNvSpPr txBox="1"/>
          <p:nvPr/>
        </p:nvSpPr>
        <p:spPr>
          <a:xfrm>
            <a:off x="2758135" y="4370762"/>
            <a:ext cx="36793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Hier kommt euer Slogan hin…</a:t>
            </a:r>
          </a:p>
          <a:p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92A7364-F622-423B-B6E6-5DD69C5CF8C9}"/>
              </a:ext>
            </a:extLst>
          </p:cNvPr>
          <p:cNvSpPr/>
          <p:nvPr/>
        </p:nvSpPr>
        <p:spPr>
          <a:xfrm>
            <a:off x="1917672" y="4320351"/>
            <a:ext cx="5349600" cy="151220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4815A84-F7FF-4412-A8C3-1C9C565C36B3}"/>
              </a:ext>
            </a:extLst>
          </p:cNvPr>
          <p:cNvSpPr txBox="1"/>
          <p:nvPr/>
        </p:nvSpPr>
        <p:spPr>
          <a:xfrm>
            <a:off x="2893601" y="4489294"/>
            <a:ext cx="3679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Hier kommt euer Slogan hin</a:t>
            </a:r>
            <a:endParaRPr lang="de-DE" dirty="0"/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47B6C519-AC44-451F-9583-5728E7E9E76F}"/>
              </a:ext>
            </a:extLst>
          </p:cNvPr>
          <p:cNvSpPr txBox="1">
            <a:spLocks/>
          </p:cNvSpPr>
          <p:nvPr/>
        </p:nvSpPr>
        <p:spPr>
          <a:xfrm>
            <a:off x="2705297" y="5893460"/>
            <a:ext cx="6781405" cy="658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Vorlage Anzeige: Slogan, Fließtext und Hashtags einfach überschreiben. In das Feld links euer Foto einfügen und auf die richtige Größe bringen. Ihr könnt auch die Hintergrundfarbe im Feld unter dem Foto verändern: In das Feld auf eine leere Stelle neben dem Text klicken und bei „Form formatieren“ die Farbe bestimmen. Wenn die Anzeige fertig ist, diesen Hinweistext einfach löschen.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4CD684DE-36D0-4210-9CB1-EB1E113439B7}"/>
              </a:ext>
            </a:extLst>
          </p:cNvPr>
          <p:cNvSpPr/>
          <p:nvPr/>
        </p:nvSpPr>
        <p:spPr>
          <a:xfrm>
            <a:off x="1065402" y="21078"/>
            <a:ext cx="10603683" cy="42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de-DE" sz="900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Unterrichtsideen: Werbung, die zu mir passt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100" b="1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Mustervorlagen für Werbeanzeigen</a:t>
            </a:r>
            <a:endParaRPr lang="de-DE" sz="1100" b="1" dirty="0">
              <a:solidFill>
                <a:srgbClr val="EF487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14E72D2-6406-47EA-9811-EEF2FCE1A94B}"/>
              </a:ext>
            </a:extLst>
          </p:cNvPr>
          <p:cNvSpPr/>
          <p:nvPr/>
        </p:nvSpPr>
        <p:spPr>
          <a:xfrm>
            <a:off x="4271759" y="6576969"/>
            <a:ext cx="35960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2F5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 Werbewelt im Internet – Online-Werbung als Thema im Unterricht</a:t>
            </a:r>
            <a:endParaRPr lang="de-DE" sz="900" dirty="0">
              <a:solidFill>
                <a:srgbClr val="002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02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2FA40063-3167-43A5-A999-CD279EEE8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607" y="605484"/>
            <a:ext cx="8283090" cy="516031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17BF9A1-469F-4A58-8081-91B43170A622}"/>
              </a:ext>
            </a:extLst>
          </p:cNvPr>
          <p:cNvSpPr txBox="1"/>
          <p:nvPr/>
        </p:nvSpPr>
        <p:spPr>
          <a:xfrm>
            <a:off x="3117111" y="2431018"/>
            <a:ext cx="241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Hier euer Foto einfügen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CD32D1E-D02D-4DD7-BE2F-75F60898D07F}"/>
              </a:ext>
            </a:extLst>
          </p:cNvPr>
          <p:cNvSpPr/>
          <p:nvPr/>
        </p:nvSpPr>
        <p:spPr>
          <a:xfrm>
            <a:off x="1913998" y="595618"/>
            <a:ext cx="8380782" cy="5245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A6E1E6-064F-4EF9-8E72-1EEAF6EA109E}"/>
              </a:ext>
            </a:extLst>
          </p:cNvPr>
          <p:cNvSpPr txBox="1"/>
          <p:nvPr/>
        </p:nvSpPr>
        <p:spPr>
          <a:xfrm>
            <a:off x="7746223" y="1638818"/>
            <a:ext cx="24139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Hier kommt der Fließtext hin. Einfach überschreiben oder eigenen Text einfügen. Hier kommt der Fließtext hin. Einfach überschreiben oder eigenen Text einfügen.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#hashtag1  #hashtag2 </a:t>
            </a: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#hashtag3  #hashtag4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5A4C775-2121-4C35-9B85-242CFE17763F}"/>
              </a:ext>
            </a:extLst>
          </p:cNvPr>
          <p:cNvSpPr/>
          <p:nvPr/>
        </p:nvSpPr>
        <p:spPr>
          <a:xfrm>
            <a:off x="1913998" y="595618"/>
            <a:ext cx="5367646" cy="3733200"/>
          </a:xfrm>
          <a:prstGeom prst="rect">
            <a:avLst/>
          </a:prstGeom>
          <a:solidFill>
            <a:schemeClr val="bg1">
              <a:lumMod val="9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D5D343A-C581-49EE-A93D-339C746EDC60}"/>
              </a:ext>
            </a:extLst>
          </p:cNvPr>
          <p:cNvSpPr txBox="1"/>
          <p:nvPr/>
        </p:nvSpPr>
        <p:spPr>
          <a:xfrm>
            <a:off x="2758135" y="4370762"/>
            <a:ext cx="36793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Hier kommt euer Slogan hin…</a:t>
            </a:r>
          </a:p>
          <a:p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92A7364-F622-423B-B6E6-5DD69C5CF8C9}"/>
              </a:ext>
            </a:extLst>
          </p:cNvPr>
          <p:cNvSpPr/>
          <p:nvPr/>
        </p:nvSpPr>
        <p:spPr>
          <a:xfrm>
            <a:off x="1917672" y="4320351"/>
            <a:ext cx="5349600" cy="151220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4815A84-F7FF-4412-A8C3-1C9C565C36B3}"/>
              </a:ext>
            </a:extLst>
          </p:cNvPr>
          <p:cNvSpPr txBox="1"/>
          <p:nvPr/>
        </p:nvSpPr>
        <p:spPr>
          <a:xfrm>
            <a:off x="2893601" y="4489294"/>
            <a:ext cx="3679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Hier kommt euer Slogan hin</a:t>
            </a:r>
            <a:endParaRPr lang="de-DE" dirty="0"/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9ADE4058-5BD1-4B29-8B51-06F3D08DB26C}"/>
              </a:ext>
            </a:extLst>
          </p:cNvPr>
          <p:cNvSpPr txBox="1">
            <a:spLocks/>
          </p:cNvSpPr>
          <p:nvPr/>
        </p:nvSpPr>
        <p:spPr>
          <a:xfrm>
            <a:off x="2705297" y="5893460"/>
            <a:ext cx="6781405" cy="658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Vorlage Anzeige: Slogan, Fließtext und Hashtags einfach überschreiben. In das Feld links euer Foto einfügen und auf die richtige Größe bringen. Ihr könnt auch die Hintergrundfarbe im Feld unter dem Foto verändern: In das Feld auf eine leere Stelle neben dem Text klicken und bei „Form formatieren“ die Farbe bestimmen. Wenn die Anzeige fertig ist, diesen Hinweistext einfach löschen.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81EF5C41-EA1E-4F33-ADF8-261CB9FBEF94}"/>
              </a:ext>
            </a:extLst>
          </p:cNvPr>
          <p:cNvSpPr/>
          <p:nvPr/>
        </p:nvSpPr>
        <p:spPr>
          <a:xfrm>
            <a:off x="1065402" y="21078"/>
            <a:ext cx="10603683" cy="42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de-DE" sz="900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Unterrichtsideen: Werbung, die zu mir passt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100" b="1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Mustervorlagen für Werbeanzeigen</a:t>
            </a:r>
            <a:endParaRPr lang="de-DE" sz="1100" b="1" dirty="0">
              <a:solidFill>
                <a:srgbClr val="EF487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55E8CD9A-1D9C-4E39-8CE2-F8D5CACA5E8E}"/>
              </a:ext>
            </a:extLst>
          </p:cNvPr>
          <p:cNvSpPr/>
          <p:nvPr/>
        </p:nvSpPr>
        <p:spPr>
          <a:xfrm>
            <a:off x="4271759" y="6576969"/>
            <a:ext cx="35960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2F5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 Werbewelt im Internet – Online-Werbung als Thema im Unterricht</a:t>
            </a:r>
            <a:endParaRPr lang="de-DE" sz="900" dirty="0">
              <a:solidFill>
                <a:srgbClr val="002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34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2FA40063-3167-43A5-A999-CD279EEE8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607" y="605484"/>
            <a:ext cx="8283090" cy="5160316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517BF9A1-469F-4A58-8081-91B43170A622}"/>
              </a:ext>
            </a:extLst>
          </p:cNvPr>
          <p:cNvSpPr txBox="1"/>
          <p:nvPr/>
        </p:nvSpPr>
        <p:spPr>
          <a:xfrm>
            <a:off x="3117111" y="2431018"/>
            <a:ext cx="24154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bg1">
                    <a:lumMod val="65000"/>
                  </a:schemeClr>
                </a:solidFill>
              </a:rPr>
              <a:t>Hier euer Foto einfügen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FCD32D1E-D02D-4DD7-BE2F-75F60898D07F}"/>
              </a:ext>
            </a:extLst>
          </p:cNvPr>
          <p:cNvSpPr/>
          <p:nvPr/>
        </p:nvSpPr>
        <p:spPr>
          <a:xfrm>
            <a:off x="1913998" y="595618"/>
            <a:ext cx="8380782" cy="52454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FA6E1E6-064F-4EF9-8E72-1EEAF6EA109E}"/>
              </a:ext>
            </a:extLst>
          </p:cNvPr>
          <p:cNvSpPr txBox="1"/>
          <p:nvPr/>
        </p:nvSpPr>
        <p:spPr>
          <a:xfrm>
            <a:off x="7746223" y="1638818"/>
            <a:ext cx="2413903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Hier kommt der Fließtext hin. Einfach überschreiben oder eigenen Text einfügen. Hier kommt der Fließtext hin. Einfach überschreiben oder eigenen Text einfügen.</a:t>
            </a:r>
          </a:p>
          <a:p>
            <a:endParaRPr lang="de-DE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#hashtag1  #hashtag2 </a:t>
            </a:r>
          </a:p>
          <a:p>
            <a:r>
              <a:rPr lang="de-DE" sz="11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#hashtag3  #hashtag4</a:t>
            </a: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45A4C775-2121-4C35-9B85-242CFE17763F}"/>
              </a:ext>
            </a:extLst>
          </p:cNvPr>
          <p:cNvSpPr/>
          <p:nvPr/>
        </p:nvSpPr>
        <p:spPr>
          <a:xfrm>
            <a:off x="1913998" y="595618"/>
            <a:ext cx="5367646" cy="3733200"/>
          </a:xfrm>
          <a:prstGeom prst="rect">
            <a:avLst/>
          </a:prstGeom>
          <a:solidFill>
            <a:schemeClr val="bg1">
              <a:lumMod val="9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CD5D343A-C581-49EE-A93D-339C746EDC60}"/>
              </a:ext>
            </a:extLst>
          </p:cNvPr>
          <p:cNvSpPr txBox="1"/>
          <p:nvPr/>
        </p:nvSpPr>
        <p:spPr>
          <a:xfrm>
            <a:off x="2758135" y="4370762"/>
            <a:ext cx="367937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Hier kommt euer Slogan hin…</a:t>
            </a:r>
          </a:p>
          <a:p>
            <a:endParaRPr lang="de-DE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92A7364-F622-423B-B6E6-5DD69C5CF8C9}"/>
              </a:ext>
            </a:extLst>
          </p:cNvPr>
          <p:cNvSpPr/>
          <p:nvPr/>
        </p:nvSpPr>
        <p:spPr>
          <a:xfrm>
            <a:off x="1917672" y="4320351"/>
            <a:ext cx="5349600" cy="151220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4815A84-F7FF-4412-A8C3-1C9C565C36B3}"/>
              </a:ext>
            </a:extLst>
          </p:cNvPr>
          <p:cNvSpPr txBox="1"/>
          <p:nvPr/>
        </p:nvSpPr>
        <p:spPr>
          <a:xfrm>
            <a:off x="2893601" y="4489294"/>
            <a:ext cx="36793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>
                <a:solidFill>
                  <a:schemeClr val="bg1"/>
                </a:solidFill>
              </a:rPr>
              <a:t>Hier kommt euer Slogan hin</a:t>
            </a:r>
            <a:endParaRPr lang="de-DE" dirty="0"/>
          </a:p>
        </p:txBody>
      </p:sp>
      <p:sp>
        <p:nvSpPr>
          <p:cNvPr id="17" name="Untertitel 2">
            <a:extLst>
              <a:ext uri="{FF2B5EF4-FFF2-40B4-BE49-F238E27FC236}">
                <a16:creationId xmlns:a16="http://schemas.microsoft.com/office/drawing/2014/main" id="{DFB4A437-A532-468C-87B1-74BD37DD337B}"/>
              </a:ext>
            </a:extLst>
          </p:cNvPr>
          <p:cNvSpPr txBox="1">
            <a:spLocks/>
          </p:cNvSpPr>
          <p:nvPr/>
        </p:nvSpPr>
        <p:spPr>
          <a:xfrm>
            <a:off x="2705297" y="5893460"/>
            <a:ext cx="6781405" cy="6583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100" dirty="0"/>
              <a:t>Vorlage Anzeige: Slogan, Fließtext und Hashtags einfach überschreiben. In das Feld links euer Foto einfügen und auf die richtige Größe bringen. Ihr könnt auch die Hintergrundfarbe im Feld unter dem Foto verändern: In das Feld auf eine leere Stelle neben dem Text klicken und bei „Form formatieren“ die Farbe bestimmen. Wenn die Anzeige fertig ist, diesen Hinweistext einfach löschen.</a:t>
            </a: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EAA7C782-A8C5-4136-B599-24C02220EA82}"/>
              </a:ext>
            </a:extLst>
          </p:cNvPr>
          <p:cNvSpPr/>
          <p:nvPr/>
        </p:nvSpPr>
        <p:spPr>
          <a:xfrm>
            <a:off x="1065402" y="21078"/>
            <a:ext cx="10603683" cy="421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0"/>
              </a:spcAft>
            </a:pPr>
            <a:r>
              <a:rPr lang="de-DE" sz="900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Unterrichtsideen: Werbung, die zu mir passt</a:t>
            </a:r>
          </a:p>
          <a:p>
            <a:pPr>
              <a:lnSpc>
                <a:spcPct val="110000"/>
              </a:lnSpc>
              <a:spcAft>
                <a:spcPts val="0"/>
              </a:spcAft>
            </a:pPr>
            <a:r>
              <a:rPr lang="de-DE" sz="1100" b="1" dirty="0">
                <a:solidFill>
                  <a:srgbClr val="EF487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Mustervorlagen für Werbeanzeigen</a:t>
            </a:r>
            <a:endParaRPr lang="de-DE" sz="1100" b="1" dirty="0">
              <a:solidFill>
                <a:srgbClr val="EF487E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4871F00E-0042-4477-A035-52F466D68D33}"/>
              </a:ext>
            </a:extLst>
          </p:cNvPr>
          <p:cNvSpPr/>
          <p:nvPr/>
        </p:nvSpPr>
        <p:spPr>
          <a:xfrm>
            <a:off x="4271759" y="6576969"/>
            <a:ext cx="359608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>
                <a:solidFill>
                  <a:srgbClr val="002F5D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Neue Werbewelt im Internet – Online-Werbung als Thema im Unterricht</a:t>
            </a:r>
            <a:endParaRPr lang="de-DE" sz="900" dirty="0">
              <a:solidFill>
                <a:srgbClr val="002F5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32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</Words>
  <Application>Microsoft Office PowerPoint</Application>
  <PresentationFormat>Breitbild</PresentationFormat>
  <Paragraphs>66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Benutzerdefiniertes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Mathias Fechter</dc:creator>
  <cp:lastModifiedBy>Mathias</cp:lastModifiedBy>
  <cp:revision>22</cp:revision>
  <dcterms:created xsi:type="dcterms:W3CDTF">2019-05-02T15:18:59Z</dcterms:created>
  <dcterms:modified xsi:type="dcterms:W3CDTF">2020-07-15T13:21:24Z</dcterms:modified>
</cp:coreProperties>
</file>